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42FB65-C7AA-4B98-AD81-3A842F35B998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7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8027AA-1028-420C-B35C-21A39AB502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EE7D-8BBB-421D-B48A-39F10423FDAD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7E38-29D8-4B50-91BF-AEC1453D1F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441A-E8FD-49ED-AD5F-BA7D6066EC4E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DB82-BE2C-48E7-BEEF-E9754021A1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134-EE92-401F-828B-1F8BCCE11972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B923-A06F-4503-B35D-76F8976E268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3BB82-8991-4B06-B377-EED7D06A726A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9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9E8B4-6311-4052-8D0E-E3792B5068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1CB7-7AFD-4F8B-8FDE-33E2DFA24CE0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2DEB-AFCD-4A9D-AF75-2F1BC2FE37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4C0D2-F211-4186-8A26-247161DB2036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E30F0-5734-4820-AD02-F29D0AD35A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A1AC-F292-448E-ABE6-E5DACD335E66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4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84AC-3E3E-4CFB-9865-A5D5F2C0FD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FA935-6302-4FEC-AF4D-AAC5D6A7C407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86C04A-AB08-4685-AE6B-434B312E33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9CD38-7FE5-45D0-AA54-674876186E26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1E6811-D781-4385-BCA8-4301F43892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Diagram poteka: postopek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C719B5-D5A3-4ADD-8B1D-5667CA302772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3D3C1-1332-43D7-B4A3-B8363CF945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33" name="Ograda besedila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BFB77A-1F64-462E-B7F0-5705AE716432}" type="datetimeFigureOut">
              <a:rPr lang="sl-SI"/>
              <a:pPr>
                <a:defRPr/>
              </a:pPr>
              <a:t>15.3.2013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E689B00-7B6C-4392-9083-36967DBFE7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si/url?sa=i&amp;rct=j&amp;q=ALTERMED&amp;source=images&amp;cd=&amp;cad=rja&amp;docid=NJCWtgwDPeOSxM&amp;tbnid=pV42ODj64zVJqM:&amp;ved=0CAUQjRw&amp;url=http://www.pozitivke.net/article.php/Sejem-Altermed-Poroka-Flora-Celje&amp;ei=rP8_Ud3VLcTfsgaooYHYDg&amp;bvm=bv.43287494,d.Yms&amp;psig=AFQjCNEPo4gtwWVxXY6BdT9t8prdlF-QGg&amp;ust=136323510406121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si/url?sa=i&amp;rct=j&amp;q=KMETIJA+SOR%C5%BDEV+MLIN&amp;source=images&amp;cd=&amp;cad=rja&amp;docid=AX4NgkubQSwHSM&amp;tbnid=WaO-hF8J67pSlM:&amp;ved=0CAUQjRw&amp;url=http://www.fkpv.si/?mod=aktualno&amp;action=viewOne&amp;ID=250&amp;ei=Q1NBUfDcGoeytAacpIGABA&amp;bvm=bv.43287494,d.Yms&amp;psig=AFQjCNH4lVp_GsNMdcUZE4TP2K27soIvoQ&amp;ust=13633220470748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si/url?sa=i&amp;rct=j&amp;q=KMETIJA+SOR%C5%BDEV+MLIN&amp;source=images&amp;cd=&amp;cad=rja&amp;docid=4OU0YYoD-Fen0M&amp;tbnid=usZmQkJmFuqJCM:&amp;ved=0CAUQjRw&amp;url=http://www.sloveniaholidays.com/kmetija-sorzev-mlin-vojnik.html&amp;ei=W1NBUfusI8zLsgaagYGIDg&amp;bvm=bv.43287494,d.Yms&amp;psig=AFQjCNH4lVp_GsNMdcUZE4TP2K27soIvoQ&amp;ust=136332204707489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url?sa=i&amp;source=images&amp;cd=&amp;cad=rja&amp;docid=bM3Q3lTzT3GmkM&amp;tbnid=A7I7otJM4qIJ_M:&amp;ved=0CAgQjRwwAA&amp;url=http://vrtnarjenje.blogspot.com/2012/07/materina-dusica.html&amp;ei=UfU_Uaa1G8HcswbP7IGwCQ&amp;psig=AFQjCNF4RrSHyyQ5QfwACOcoU9L00Kkpzg&amp;ust=1363232465520808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si/url?sa=i&amp;source=images&amp;cd=&amp;cad=rja&amp;docid=_3YMHqywfE8ilM&amp;tbnid=FAN41qjuK7nugM:&amp;ved=0CAgQjRwwAA&amp;url=http://www.pomurske-lekarne.si/si/index.cfm?id=2423&amp;ei=j_Q_UaXwDojbsgbPrYCwAg&amp;psig=AFQjCNEfWUWhqDgMKwWH7Le8fsj6hlVkkw&amp;ust=13632322712946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url?sa=i&amp;source=images&amp;cd=&amp;cad=rja&amp;docid=WBIVKECV5TLpnM&amp;tbnid=DXbUMPXvuGKVyM:&amp;ved=0CAgQjRwwAA&amp;url=http://www.mojirecepti.com/zacimbe/timijan.html&amp;ei=FPU_UfnyK5HhtQbcuYGACA&amp;psig=AFQjCNGLdrEfCFny6AZat144suloXr28yQ&amp;ust=1363232404769347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si/url?sa=i&amp;source=images&amp;cd=&amp;cad=rja&amp;docid=KbAxseXfcHeMqM&amp;tbnid=8m3YjR0sWvNsPM:&amp;ved=0CAgQjRwwAA&amp;url=http://www.kulinarika.net/zacimbe/31/drobnjak/&amp;ei=yvQ_UcCEI4-SswaovIGwDg&amp;psig=AFQjCNGEvcfCiUh-t8MW8ZuDTX_F6VqQtQ&amp;ust=1363232330637558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sl-SI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SEJEM ALTERMED 2013</a:t>
            </a:r>
          </a:p>
        </p:txBody>
      </p:sp>
      <p:sp>
        <p:nvSpPr>
          <p:cNvPr id="13314" name="Podnaslov 2"/>
          <p:cNvSpPr>
            <a:spLocks noGrp="1"/>
          </p:cNvSpPr>
          <p:nvPr>
            <p:ph type="subTitle" idx="1"/>
          </p:nvPr>
        </p:nvSpPr>
        <p:spPr>
          <a:xfrm>
            <a:off x="1403350" y="1268413"/>
            <a:ext cx="7407275" cy="1752600"/>
          </a:xfrm>
        </p:spPr>
        <p:txBody>
          <a:bodyPr/>
          <a:lstStyle/>
          <a:p>
            <a:pPr marL="26988" algn="ctr" eaLnBrk="1" hangingPunct="1"/>
            <a:r>
              <a:rPr lang="sl-SI" sz="3200" b="1" smtClean="0">
                <a:solidFill>
                  <a:srgbClr val="996633"/>
                </a:solidFill>
              </a:rPr>
              <a:t>Vloga zelišč in ekološko pridelane hrane v vzgojno-izobraževalnem procesu</a:t>
            </a:r>
            <a:r>
              <a:rPr lang="sl-SI" sz="3200" b="1" smtClean="0">
                <a:solidFill>
                  <a:schemeClr val="tx1"/>
                </a:solidFill>
              </a:rPr>
              <a:t> </a:t>
            </a:r>
            <a:r>
              <a:rPr lang="sl-SI" sz="3200" b="1" smtClean="0">
                <a:solidFill>
                  <a:srgbClr val="996633"/>
                </a:solidFill>
              </a:rPr>
              <a:t>SŠGT CELJE</a:t>
            </a:r>
            <a:r>
              <a:rPr lang="sl-SI" sz="2800" b="1" smtClean="0">
                <a:solidFill>
                  <a:srgbClr val="320E04"/>
                </a:solidFill>
              </a:rPr>
              <a:t> </a:t>
            </a:r>
          </a:p>
          <a:p>
            <a:pPr marL="26988" algn="ctr" eaLnBrk="1" hangingPunct="1"/>
            <a:endParaRPr lang="sl-SI" sz="2800" b="1" smtClean="0">
              <a:solidFill>
                <a:srgbClr val="320E04"/>
              </a:solidFill>
            </a:endParaRPr>
          </a:p>
        </p:txBody>
      </p:sp>
      <p:pic>
        <p:nvPicPr>
          <p:cNvPr id="9218" name="Picture 2" descr="http://www.pozitivke.net/images/articles/Sejem-Altermed-Poroka-Flora-Celj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286" y="2859599"/>
            <a:ext cx="3445312" cy="287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87900" y="5229225"/>
            <a:ext cx="38877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entury" pitchFamily="18" charset="0"/>
              </a:rPr>
              <a:t>pripravila: Ana Frankovič, 2. a </a:t>
            </a:r>
          </a:p>
          <a:p>
            <a:pPr>
              <a:spcBef>
                <a:spcPct val="50000"/>
              </a:spcBef>
            </a:pPr>
            <a:r>
              <a:rPr lang="sl-SI">
                <a:latin typeface="Century" pitchFamily="18" charset="0"/>
              </a:rPr>
              <a:t>mentorica: mag. Natali Borinc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EKODAN</a:t>
            </a:r>
          </a:p>
        </p:txBody>
      </p:sp>
      <p:sp>
        <p:nvSpPr>
          <p:cNvPr id="22530" name="Ograd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PREDSTAVITEV </a:t>
            </a:r>
          </a:p>
          <a:p>
            <a:pPr eaLnBrk="1" hangingPunct="1"/>
            <a:r>
              <a:rPr lang="sl-SI" smtClean="0"/>
              <a:t>DEGUSTACIJA</a:t>
            </a:r>
          </a:p>
          <a:p>
            <a:pPr eaLnBrk="1" hangingPunct="1"/>
            <a:r>
              <a:rPr lang="sl-SI" smtClean="0"/>
              <a:t>EKOLOŠKE KMETIJE</a:t>
            </a:r>
          </a:p>
          <a:p>
            <a:pPr eaLnBrk="1" hangingPunct="1">
              <a:buFont typeface="Wingdings 2" pitchFamily="18" charset="2"/>
              <a:buNone/>
            </a:pPr>
            <a:endParaRPr lang="sl-SI" smtClean="0"/>
          </a:p>
        </p:txBody>
      </p:sp>
      <p:pic>
        <p:nvPicPr>
          <p:cNvPr id="1027" name="Picture 3" descr="C:\Users\uporabnik\Desktop\EKO DAN\023-2012.09.29-ekod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960440" cy="297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porabnik\Desktop\EKO DAN\024-2012.09.29-ekoda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77733"/>
            <a:ext cx="4104456" cy="308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porabnik\Desktop\EKO DAN\025-2012.09.29-ekoda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3384376" cy="253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l-SI" dirty="0" smtClean="0"/>
              <a:t>KMETIJA GOVC-VRŠNIK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2355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ROBANOV KOT</a:t>
            </a:r>
          </a:p>
          <a:p>
            <a:pPr eaLnBrk="1" hangingPunct="1"/>
            <a:r>
              <a:rPr lang="sl-SI" smtClean="0"/>
              <a:t>DEJAVNOSTI</a:t>
            </a:r>
          </a:p>
          <a:p>
            <a:pPr eaLnBrk="1" hangingPunct="1"/>
            <a:endParaRPr lang="sl-SI" smtClean="0"/>
          </a:p>
        </p:txBody>
      </p:sp>
      <p:pic>
        <p:nvPicPr>
          <p:cNvPr id="25602" name="Picture 2" descr="http://www.govc-vrsnik.com/nova/wp-content/uploads/2010/12/MG_8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33683"/>
            <a:ext cx="3788420" cy="252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govc-vrsnik.com/nova/wp-content/uploads/2010/12/PICT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47" y="3075112"/>
            <a:ext cx="3788419" cy="284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www.govc-vrsnik.com/nova/wp-content/uploads/2010/12/PICT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764704"/>
            <a:ext cx="2664296" cy="355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KMETIJA - SORŽEV MLIN</a:t>
            </a:r>
          </a:p>
        </p:txBody>
      </p:sp>
      <p:sp>
        <p:nvSpPr>
          <p:cNvPr id="2457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LOKACIJA</a:t>
            </a:r>
          </a:p>
          <a:p>
            <a:pPr eaLnBrk="1" hangingPunct="1"/>
            <a:r>
              <a:rPr lang="sl-SI" smtClean="0"/>
              <a:t>PONUDBA</a:t>
            </a:r>
          </a:p>
          <a:p>
            <a:pPr eaLnBrk="1" hangingPunct="1">
              <a:buFont typeface="Wingdings 2" pitchFamily="18" charset="2"/>
              <a:buNone/>
            </a:pPr>
            <a:endParaRPr lang="sl-SI" smtClean="0"/>
          </a:p>
          <a:p>
            <a:pPr eaLnBrk="1" hangingPunct="1">
              <a:buFont typeface="Wingdings 2" pitchFamily="18" charset="2"/>
              <a:buNone/>
            </a:pPr>
            <a:endParaRPr lang="sl-SI" smtClean="0"/>
          </a:p>
        </p:txBody>
      </p:sp>
      <p:pic>
        <p:nvPicPr>
          <p:cNvPr id="3" name="Picture 2" descr="http://www.fkpv.si/modules/aktualno/uploads/dscn09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499992" cy="337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sloveniaholidays.com/img/prenos/92474624/turisticna-kmetija-sorzev-mlin-vojnik-2_clientHo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62880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sl-SI" smtClean="0"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l-SI" sz="4800" smtClean="0"/>
              <a:t>Hvala za pozornost.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satMod val="130000"/>
                  </a:schemeClr>
                </a:solidFill>
              </a:rPr>
              <a:t>ŠOLSKI ZELIŠČNI VRT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8" name="Picture 2" descr="C:\Users\uporabnik\Desktop\ZELIŠČA\Slika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157663"/>
            <a:ext cx="3600450" cy="2700337"/>
          </a:xfrm>
        </p:spPr>
      </p:pic>
      <p:pic>
        <p:nvPicPr>
          <p:cNvPr id="14339" name="Picture 3" descr="C:\Users\uporabnik\Desktop\ZELIŠČA\Slika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8" y="39782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Slika 5" descr="C:\Users\uporabnik\Desktop\ZELIŠČA\Slika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557338"/>
            <a:ext cx="4608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99350" cy="1223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satMod val="130000"/>
                  </a:schemeClr>
                </a:solidFill>
              </a:rPr>
              <a:t>IZREDNO UPORABNA ZELIŠČA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2" name="irc_mi" descr="http://www.pomurske-lekarne.si/slike/clanki/melisam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4292600"/>
            <a:ext cx="2952750" cy="2327275"/>
          </a:xfrm>
        </p:spPr>
      </p:pic>
      <p:pic>
        <p:nvPicPr>
          <p:cNvPr id="15363" name="irc_mi" descr="http://t0.gstatic.com/images?q=tbn:ANd9GcTWAxj9qUI4Ctrk15RoC9QIeqRgvdrYUCcZPOrGEEj771C4jKAOg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557338"/>
            <a:ext cx="25209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www.mojirecepti.com/slike/sestavine-sub-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508500"/>
            <a:ext cx="29527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rc_mi" descr="http://1.bp.blogspot.com/-Ysi1uBPAsQQ/UA-4eMhA4oI/AAAAAAAAAYo/Sh7wlsSRmkw/s1600/materina+dušica+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1773238"/>
            <a:ext cx="3467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476375" y="1341438"/>
            <a:ext cx="2230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materina dušica</a:t>
            </a:r>
          </a:p>
        </p:txBody>
      </p:sp>
      <p:sp>
        <p:nvSpPr>
          <p:cNvPr id="15367" name="Pravokotnik 8"/>
          <p:cNvSpPr>
            <a:spLocks noChangeArrowheads="1"/>
          </p:cNvSpPr>
          <p:nvPr/>
        </p:nvSpPr>
        <p:spPr bwMode="auto">
          <a:xfrm>
            <a:off x="5435600" y="4149725"/>
            <a:ext cx="982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rgbClr val="000000"/>
                </a:solidFill>
              </a:rPr>
              <a:t>timijan</a:t>
            </a:r>
          </a:p>
        </p:txBody>
      </p:sp>
      <p:sp>
        <p:nvSpPr>
          <p:cNvPr id="15368" name="Pravokotnik 12"/>
          <p:cNvSpPr>
            <a:spLocks noChangeArrowheads="1"/>
          </p:cNvSpPr>
          <p:nvPr/>
        </p:nvSpPr>
        <p:spPr bwMode="auto">
          <a:xfrm>
            <a:off x="4017963" y="324485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  <a:p>
            <a:endParaRPr lang="sl-SI"/>
          </a:p>
        </p:txBody>
      </p:sp>
      <p:sp>
        <p:nvSpPr>
          <p:cNvPr id="15369" name="Pravokotnik 14"/>
          <p:cNvSpPr>
            <a:spLocks noChangeArrowheads="1"/>
          </p:cNvSpPr>
          <p:nvPr/>
        </p:nvSpPr>
        <p:spPr bwMode="auto">
          <a:xfrm>
            <a:off x="5651500" y="11969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/>
              <a:t>drobnjak</a:t>
            </a:r>
          </a:p>
        </p:txBody>
      </p:sp>
      <p:sp>
        <p:nvSpPr>
          <p:cNvPr id="15370" name="Pravokotnik 15"/>
          <p:cNvSpPr>
            <a:spLocks noChangeArrowheads="1"/>
          </p:cNvSpPr>
          <p:nvPr/>
        </p:nvSpPr>
        <p:spPr bwMode="auto">
          <a:xfrm>
            <a:off x="1258888" y="38608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melisa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smtClean="0"/>
              <a:t>PROJEKT: ZELIŠČA</a:t>
            </a:r>
            <a:endParaRPr lang="sl-SI" dirty="0"/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 šolsko leto 2012/13</a:t>
            </a:r>
          </a:p>
          <a:p>
            <a:pPr eaLnBrk="1" hangingPunct="1"/>
            <a:r>
              <a:rPr lang="sl-SI" sz="4000" smtClean="0"/>
              <a:t> izvajalci: 3. SPI </a:t>
            </a:r>
          </a:p>
          <a:p>
            <a:pPr eaLnBrk="1" hangingPunct="1"/>
            <a:r>
              <a:rPr lang="sl-SI" sz="4000" smtClean="0"/>
              <a:t> delavnice</a:t>
            </a:r>
          </a:p>
          <a:p>
            <a:pPr eaLnBrk="1" hangingPunct="1"/>
            <a:r>
              <a:rPr lang="sl-SI" sz="4000" smtClean="0"/>
              <a:t> vsebina</a:t>
            </a:r>
          </a:p>
          <a:p>
            <a:pPr eaLnBrk="1" hangingPunct="1"/>
            <a:r>
              <a:rPr lang="sl-SI" sz="4000" smtClean="0"/>
              <a:t> cilji</a:t>
            </a:r>
          </a:p>
          <a:p>
            <a:pPr eaLnBrk="1" hangingPunct="1"/>
            <a:r>
              <a:rPr lang="sl-SI" sz="4000" smtClean="0"/>
              <a:t> izdelki/rezultati</a:t>
            </a:r>
          </a:p>
          <a:p>
            <a:pPr eaLnBrk="1" hangingPunct="1">
              <a:buFont typeface="Wingdings 2" pitchFamily="18" charset="2"/>
              <a:buNone/>
            </a:pPr>
            <a:endParaRPr lang="sl-SI" smtClean="0"/>
          </a:p>
          <a:p>
            <a:pPr eaLnBrk="1" hangingPunct="1"/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200" dirty="0" smtClean="0"/>
              <a:t>DELO NAŠIH DIJAKOV</a:t>
            </a:r>
            <a:br>
              <a:rPr lang="sl-SI" sz="3200" dirty="0" smtClean="0"/>
            </a:br>
            <a:endParaRPr lang="sl-SI" sz="3200" dirty="0"/>
          </a:p>
        </p:txBody>
      </p:sp>
      <p:sp>
        <p:nvSpPr>
          <p:cNvPr id="17410" name="Ograda vsebine 4"/>
          <p:cNvSpPr>
            <a:spLocks noGrp="1"/>
          </p:cNvSpPr>
          <p:nvPr>
            <p:ph idx="1"/>
          </p:nvPr>
        </p:nvSpPr>
        <p:spPr>
          <a:xfrm>
            <a:off x="1187450" y="1196975"/>
            <a:ext cx="7499350" cy="4800600"/>
          </a:xfrm>
        </p:spPr>
        <p:txBody>
          <a:bodyPr/>
          <a:lstStyle/>
          <a:p>
            <a:pPr eaLnBrk="1" hangingPunct="1"/>
            <a:r>
              <a:rPr lang="sl-SI" smtClean="0"/>
              <a:t> marljivost</a:t>
            </a:r>
          </a:p>
          <a:p>
            <a:pPr eaLnBrk="1" hangingPunct="1"/>
            <a:r>
              <a:rPr lang="sl-SI" smtClean="0"/>
              <a:t> doslednost</a:t>
            </a:r>
          </a:p>
          <a:p>
            <a:pPr eaLnBrk="1" hangingPunct="1"/>
            <a:r>
              <a:rPr lang="sl-SI" smtClean="0"/>
              <a:t> novo znanje</a:t>
            </a:r>
          </a:p>
          <a:p>
            <a:pPr eaLnBrk="1" hangingPunct="1"/>
            <a:r>
              <a:rPr lang="sl-SI" smtClean="0"/>
              <a:t> samoiniciativnost</a:t>
            </a:r>
          </a:p>
        </p:txBody>
      </p:sp>
      <p:pic>
        <p:nvPicPr>
          <p:cNvPr id="6" name="Slika 5" descr="http://www.ssgt.si/fileadmin/galerija/sola/dogodki/2012.09.29-projekt_zelisca/001-2012.09.29-projekt_zelis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4536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http://www.ssgt.si/fileadmin/galerija/sola/dogodki/2012.09.29-projekt_zelisca/009-2012.09.29-projekt_zelis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http://www.ssgt.si/fileadmin/galerija/sola/dogodki/2012.09.29-projekt_zelisca/011-2012.09.29-projekt_zelis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0882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dirty="0" smtClean="0"/>
              <a:t>IZDELKI</a:t>
            </a:r>
            <a:endParaRPr lang="sl-SI" dirty="0"/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zeliščni finger food</a:t>
            </a:r>
          </a:p>
          <a:p>
            <a:pPr eaLnBrk="1" hangingPunct="1"/>
            <a:r>
              <a:rPr lang="sl-SI" smtClean="0"/>
              <a:t>zeliščne sladice</a:t>
            </a:r>
          </a:p>
          <a:p>
            <a:pPr eaLnBrk="1" hangingPunct="1"/>
            <a:r>
              <a:rPr lang="sl-SI" smtClean="0"/>
              <a:t>zeliščni koktajli</a:t>
            </a:r>
          </a:p>
          <a:p>
            <a:pPr eaLnBrk="1" hangingPunct="1"/>
            <a:r>
              <a:rPr lang="sl-SI" smtClean="0"/>
              <a:t>čaji</a:t>
            </a:r>
          </a:p>
          <a:p>
            <a:pPr eaLnBrk="1" hangingPunct="1">
              <a:buFont typeface="Wingdings 2" pitchFamily="18" charset="2"/>
              <a:buNone/>
            </a:pPr>
            <a:endParaRPr lang="sl-SI" smtClean="0"/>
          </a:p>
        </p:txBody>
      </p:sp>
      <p:pic>
        <p:nvPicPr>
          <p:cNvPr id="4" name="Slika 3" descr="C:\Users\uporabnik\Desktop\ZELIŠČA\Slika 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20809"/>
            <a:ext cx="4248472" cy="273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ttp://www.ssgt.si/fileadmin/galerija/sola/dogodki/2012.09.29-projekt_zelisca/010-2012.09.29-projekt_zelis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6358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http://www.ssgt.si/fileadmin/galerija/sola/dogodki/2012.09.29-projekt_zelisca/013-2012.09.29-projekt_zelis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74441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dirty="0" smtClean="0"/>
              <a:t>IZDELKI</a:t>
            </a:r>
            <a:endParaRPr lang="sl-SI" dirty="0"/>
          </a:p>
        </p:txBody>
      </p:sp>
      <p:pic>
        <p:nvPicPr>
          <p:cNvPr id="5122" name="Picture 2" descr="http://www.ssgt.si/fileadmin/galerija/sola/dogodki/2012.09.29-projekt_zelisca/004-2012.09.29-projekt_zelis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32048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ssgt.si/fileadmin/galerija/sola/dogodki/2012.09.29-projekt_zelisca/021-2012.09.29-projekt_zelis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ssgt.si/fileadmin/galerija/sola/dogodki/2012.09.29-projekt_zelisca/017-2012.09.29-projekt_zelis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3456384" cy="24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www.ssgt.si/fileadmin/galerija/sola/dogodki/2012.09.29-projekt_zelisca/012-2012.09.29-projekt_zelisc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3568" y="4149080"/>
            <a:ext cx="4013707" cy="254046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dirty="0" smtClean="0"/>
              <a:t>OBISK OSNOVNOŠOLCEV</a:t>
            </a:r>
            <a:endParaRPr lang="sl-SI" dirty="0"/>
          </a:p>
        </p:txBody>
      </p:sp>
      <p:sp>
        <p:nvSpPr>
          <p:cNvPr id="2048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promocija poklicev</a:t>
            </a:r>
          </a:p>
          <a:p>
            <a:pPr eaLnBrk="1" hangingPunct="1"/>
            <a:r>
              <a:rPr lang="sl-SI" smtClean="0"/>
              <a:t>delavnice</a:t>
            </a:r>
          </a:p>
          <a:p>
            <a:pPr eaLnBrk="1" hangingPunct="1"/>
            <a:r>
              <a:rPr lang="sl-SI" smtClean="0"/>
              <a:t>osveščanje mladih</a:t>
            </a:r>
          </a:p>
        </p:txBody>
      </p:sp>
      <p:pic>
        <p:nvPicPr>
          <p:cNvPr id="4098" name="Picture 2" descr="http://www.ssgt.si/fileadmin/galerija/sola/svetovalna_sluzba/2012.10.25-Obiskali_so_nas_osnovnošolci/2012.10.25-DOV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3816424" cy="255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ssgt.si/fileadmin/galerija/sola/svetovalna_sluzba/2012.10.25-Obiskali_so_nas_osnovnošolci/2012.10.25-DOV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543175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sl-SI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FOTO UTRINKI Z DNEVA ODPRTIH VRAT</a:t>
            </a:r>
          </a:p>
        </p:txBody>
      </p:sp>
      <p:pic>
        <p:nvPicPr>
          <p:cNvPr id="4" name="Ograda vsebine 3" descr="http://www.ssgt.si/fileadmin/galerija/sola/svetovalna_sluzba/2012.10.25-Obiskali_so_nas_osnovnošolci/2012.10.25-DOV_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824"/>
            <a:ext cx="3204401" cy="4800600"/>
          </a:xfrm>
          <a:effectLst>
            <a:softEdge rad="112500"/>
          </a:effectLst>
        </p:spPr>
      </p:pic>
      <p:pic>
        <p:nvPicPr>
          <p:cNvPr id="5" name="Slika 4" descr="http://www.ssgt.si/fileadmin/galerija/sola/svetovalna_sluzba/2012.10.25-Obiskali_so_nas_osnovnošolci/2012.10.25-DOV_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403" y="3792215"/>
            <a:ext cx="4171950" cy="279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ssgt.si/fileadmin/galerija/sola/svetovalna_sluzba/2012.10.25-Obiskali_so_nas_osnovnošolci/2012.10.25-DOV_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6457" y="988789"/>
            <a:ext cx="2259071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ssgt.si/fileadmin/galerija/sola/svetovalna_sluzba/2012.10.25-Obiskali_so_nas_osnovnošolci/2012.10.25-DOV_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9057" y="1566317"/>
            <a:ext cx="333721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977</TotalTime>
  <Words>115</Words>
  <Application>Microsoft Office PowerPoint</Application>
  <PresentationFormat>Diaprojekcija na zaslonu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Solsticij</vt:lpstr>
      <vt:lpstr>SEJEM ALTERMED 2013</vt:lpstr>
      <vt:lpstr>ŠOLSKI ZELIŠČNI VRT</vt:lpstr>
      <vt:lpstr>IZREDNO UPORABNA ZELIŠČA</vt:lpstr>
      <vt:lpstr>PROJEKT: ZELIŠČA</vt:lpstr>
      <vt:lpstr>DELO NAŠIH DIJAKOV </vt:lpstr>
      <vt:lpstr>IZDELKI</vt:lpstr>
      <vt:lpstr>IZDELKI</vt:lpstr>
      <vt:lpstr>OBISK OSNOVNOŠOLCEV</vt:lpstr>
      <vt:lpstr>FOTO UTRINKI Z DNEVA ODPRTIH VRAT</vt:lpstr>
      <vt:lpstr>EKODAN</vt:lpstr>
      <vt:lpstr>KMETIJA GOVC-VRŠNIK </vt:lpstr>
      <vt:lpstr>KMETIJA - SORŽEV MLIN</vt:lpstr>
      <vt:lpstr>Diapozitiv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SEJEM ALTRMED 2013</dc:title>
  <dc:creator>uporabnik</dc:creator>
  <cp:lastModifiedBy>Marija</cp:lastModifiedBy>
  <cp:revision>17</cp:revision>
  <dcterms:created xsi:type="dcterms:W3CDTF">2013-03-12T18:58:00Z</dcterms:created>
  <dcterms:modified xsi:type="dcterms:W3CDTF">2013-03-15T10:24:26Z</dcterms:modified>
</cp:coreProperties>
</file>